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3" r:id="rId13"/>
    <p:sldId id="269" r:id="rId14"/>
    <p:sldId id="270" r:id="rId15"/>
    <p:sldId id="272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>
      <p:cViewPr varScale="1">
        <p:scale>
          <a:sx n="41" d="100"/>
          <a:sy n="41" d="100"/>
        </p:scale>
        <p:origin x="-114" y="-7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2.png"/><Relationship Id="rId10" Type="http://schemas.openxmlformats.org/officeDocument/2006/relationships/image" Target="../media/image55.gif"/><Relationship Id="rId4" Type="http://schemas.openxmlformats.org/officeDocument/2006/relationships/image" Target="../media/image21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7.png"/><Relationship Id="rId4" Type="http://schemas.openxmlformats.org/officeDocument/2006/relationships/image" Target="../media/image21.png"/><Relationship Id="rId9" Type="http://schemas.openxmlformats.org/officeDocument/2006/relationships/image" Target="../media/image5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2.png"/><Relationship Id="rId10" Type="http://schemas.openxmlformats.org/officeDocument/2006/relationships/image" Target="../media/image65.png"/><Relationship Id="rId4" Type="http://schemas.openxmlformats.org/officeDocument/2006/relationships/image" Target="../media/image21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2.png"/><Relationship Id="rId5" Type="http://schemas.openxmlformats.org/officeDocument/2006/relationships/image" Target="../media/image22.png"/><Relationship Id="rId10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2.png"/><Relationship Id="rId10" Type="http://schemas.openxmlformats.org/officeDocument/2006/relationships/image" Target="../media/image51.gif"/><Relationship Id="rId4" Type="http://schemas.openxmlformats.org/officeDocument/2006/relationships/image" Target="../media/image21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020" y="-356152"/>
            <a:ext cx="16756660" cy="5499009"/>
            <a:chOff x="-51020" y="-356152"/>
            <a:chExt cx="16756660" cy="5499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020" y="-356152"/>
              <a:ext cx="16756660" cy="54990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10085" y="1416189"/>
            <a:ext cx="2675630" cy="23081"/>
            <a:chOff x="15610085" y="1416189"/>
            <a:chExt cx="2675630" cy="230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10085" y="1416189"/>
              <a:ext cx="2675630" cy="230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07308" y="1009373"/>
            <a:ext cx="3037004" cy="4855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2083" y="2851940"/>
            <a:ext cx="13614107" cy="24153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92529" y="5122449"/>
            <a:ext cx="2621274" cy="2621274"/>
            <a:chOff x="13992529" y="5122449"/>
            <a:chExt cx="2621274" cy="26212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92529" y="5122449"/>
              <a:ext cx="2621274" cy="26212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82649" y="5764001"/>
            <a:ext cx="2756395" cy="12779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5011" y="4652437"/>
            <a:ext cx="4406440" cy="6996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404" y="1044432"/>
            <a:ext cx="13395013" cy="13818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334" y="426376"/>
            <a:ext cx="5842043" cy="411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9622" y="504392"/>
            <a:ext cx="2066245" cy="11055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716" y="859779"/>
            <a:ext cx="1165003" cy="6329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35246" y="2469474"/>
            <a:ext cx="6171429" cy="3020143"/>
            <a:chOff x="11435246" y="2469474"/>
            <a:chExt cx="6171429" cy="3020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5246" y="2469474"/>
              <a:ext cx="6171429" cy="3020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51552" y="6183150"/>
            <a:ext cx="6538816" cy="2525618"/>
            <a:chOff x="11251552" y="6183150"/>
            <a:chExt cx="6538816" cy="25256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1552" y="6183150"/>
              <a:ext cx="6538816" cy="2525618"/>
            </a:xfrm>
            <a:prstGeom prst="rect">
              <a:avLst/>
            </a:prstGeom>
          </p:spPr>
        </p:pic>
      </p:grpSp>
      <p:pic>
        <p:nvPicPr>
          <p:cNvPr id="6" name="그림 5" descr="텍스트, 병, 음료, 스크린샷이(가) 표시된 사진&#10;&#10;자동 생성된 설명">
            <a:extLst>
              <a:ext uri="{FF2B5EF4-FFF2-40B4-BE49-F238E27FC236}">
                <a16:creationId xmlns:a16="http://schemas.microsoft.com/office/drawing/2014/main" xmlns="" id="{83A05646-F95B-7D20-7946-BCBE5AD430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8" y="2966304"/>
            <a:ext cx="9346242" cy="5825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423" y="1044432"/>
            <a:ext cx="14185166" cy="13818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334" y="426376"/>
            <a:ext cx="5842043" cy="411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4191" y="4049126"/>
            <a:ext cx="6171429" cy="3506143"/>
            <a:chOff x="11354191" y="4049126"/>
            <a:chExt cx="6171429" cy="3506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4191" y="4049126"/>
              <a:ext cx="6171429" cy="3506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622" y="504392"/>
            <a:ext cx="2066245" cy="11055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4716" y="859779"/>
            <a:ext cx="1165003" cy="632955"/>
          </a:xfrm>
          <a:prstGeom prst="rect">
            <a:avLst/>
          </a:prstGeom>
        </p:spPr>
      </p:pic>
      <p:pic>
        <p:nvPicPr>
          <p:cNvPr id="6" name="그림 5" descr="텍스트, 병, 음료, 스크린샷이(가) 표시된 사진&#10;&#10;자동 생성된 설명">
            <a:extLst>
              <a:ext uri="{FF2B5EF4-FFF2-40B4-BE49-F238E27FC236}">
                <a16:creationId xmlns:a16="http://schemas.microsoft.com/office/drawing/2014/main" xmlns="" id="{06B1708B-D2B9-B34D-EEDF-124B1E8D7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8" y="3247788"/>
            <a:ext cx="9255610" cy="58116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000000"/>
                </a:solidFill>
                <a:latin typeface="Noto Sans CJK KR Black" pitchFamily="34" charset="0"/>
              </a:rPr>
              <a:t>시연 영상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94688" y="742598"/>
            <a:ext cx="1781359" cy="795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235590" y="948958"/>
            <a:ext cx="3848176" cy="511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구현 현황</a:t>
            </a:r>
            <a:endParaRPr lang="en-US" dirty="0"/>
          </a:p>
        </p:txBody>
      </p:sp>
      <p:pic>
        <p:nvPicPr>
          <p:cNvPr id="4" name="시연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33981" y="24003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8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0623" y="1044432"/>
            <a:ext cx="12967023" cy="13818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334" y="426376"/>
            <a:ext cx="5842043" cy="411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232" y="504392"/>
            <a:ext cx="2061512" cy="11055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716" y="859779"/>
            <a:ext cx="1583679" cy="6329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21297" y="2439508"/>
            <a:ext cx="11843121" cy="7126444"/>
            <a:chOff x="3221297" y="2439508"/>
            <a:chExt cx="11843121" cy="7126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1297" y="2439508"/>
              <a:ext cx="11843121" cy="7126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538" y="3529300"/>
            <a:ext cx="381006" cy="602568"/>
            <a:chOff x="4610538" y="3529300"/>
            <a:chExt cx="381006" cy="6025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0538" y="3529300"/>
              <a:ext cx="381006" cy="602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82335" y="4146520"/>
            <a:ext cx="381006" cy="602568"/>
            <a:chOff x="3982335" y="4146520"/>
            <a:chExt cx="381006" cy="6025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2335" y="4146520"/>
              <a:ext cx="381006" cy="6025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01330" y="2926731"/>
            <a:ext cx="381006" cy="602568"/>
            <a:chOff x="3601330" y="2926731"/>
            <a:chExt cx="381006" cy="6025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1330" y="2926731"/>
              <a:ext cx="381006" cy="6025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72186" y="4797617"/>
            <a:ext cx="381006" cy="602568"/>
            <a:chOff x="2972186" y="4797617"/>
            <a:chExt cx="381006" cy="6025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2186" y="4797617"/>
              <a:ext cx="381006" cy="6025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27813" y="5385509"/>
            <a:ext cx="381006" cy="602568"/>
            <a:chOff x="3327813" y="5385509"/>
            <a:chExt cx="381006" cy="6025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7813" y="5385509"/>
              <a:ext cx="381006" cy="6025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70831" y="7119282"/>
            <a:ext cx="821002" cy="567766"/>
            <a:chOff x="2970831" y="7119282"/>
            <a:chExt cx="821002" cy="5677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0831" y="7119282"/>
              <a:ext cx="821002" cy="567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48854"/>
            <a:ext cx="18328042" cy="6669136"/>
            <a:chOff x="0" y="2748854"/>
            <a:chExt cx="18328042" cy="6669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48854"/>
              <a:ext cx="18328042" cy="6669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334" y="426376"/>
            <a:ext cx="5842043" cy="411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232" y="504392"/>
            <a:ext cx="2061512" cy="11055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716" y="859779"/>
            <a:ext cx="1583679" cy="6329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8756" y="1044432"/>
            <a:ext cx="13670794" cy="13818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3774" y="3832616"/>
            <a:ext cx="6180564" cy="49308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2796" y="2589777"/>
            <a:ext cx="11680882" cy="22425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3636" y="6139924"/>
            <a:ext cx="722202" cy="5140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0299" y="5450509"/>
            <a:ext cx="2940564" cy="165507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3136" y="5848451"/>
            <a:ext cx="1523219" cy="724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48430" y="5857109"/>
            <a:ext cx="285714" cy="285714"/>
            <a:chOff x="5248430" y="5857109"/>
            <a:chExt cx="285714" cy="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8430" y="5857109"/>
              <a:ext cx="285714" cy="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09811" y="5859634"/>
            <a:ext cx="382972" cy="382972"/>
            <a:chOff x="10309811" y="5859634"/>
            <a:chExt cx="382972" cy="3829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9811" y="5859634"/>
              <a:ext cx="382972" cy="3829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23668" y="6258486"/>
            <a:ext cx="1178707" cy="5193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68878" y="5955411"/>
            <a:ext cx="7797955" cy="4443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4041" y="4591676"/>
            <a:ext cx="4531917" cy="1238095"/>
            <a:chOff x="1734041" y="4591676"/>
            <a:chExt cx="4531917" cy="1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4041" y="4591676"/>
              <a:ext cx="4531917" cy="12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974" y="5980622"/>
            <a:ext cx="4212760" cy="11036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4517" y="4163105"/>
            <a:ext cx="857143" cy="857143"/>
            <a:chOff x="1924517" y="4163105"/>
            <a:chExt cx="857143" cy="8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24517" y="4163105"/>
              <a:ext cx="857143" cy="857143"/>
              <a:chOff x="1924517" y="4163105"/>
              <a:chExt cx="857143" cy="8571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24517" y="4163105"/>
                <a:ext cx="857143" cy="857143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6421" y="4086370"/>
              <a:ext cx="804606" cy="10634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6546" y="6015955"/>
            <a:ext cx="2147998" cy="11036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5660" y="6015955"/>
            <a:ext cx="2960579" cy="11036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5334" y="1140515"/>
            <a:ext cx="5842043" cy="4111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5596" y="1078891"/>
            <a:ext cx="13492768" cy="22512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23075" y="4591676"/>
            <a:ext cx="4531917" cy="1238095"/>
            <a:chOff x="6923075" y="4591676"/>
            <a:chExt cx="4531917" cy="1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3075" y="4591676"/>
              <a:ext cx="4531917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13551" y="4163105"/>
            <a:ext cx="857143" cy="857143"/>
            <a:chOff x="7113551" y="4163105"/>
            <a:chExt cx="857143" cy="857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13551" y="4163105"/>
              <a:ext cx="857143" cy="857143"/>
              <a:chOff x="7113551" y="4163105"/>
              <a:chExt cx="857143" cy="85714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13551" y="4163105"/>
                <a:ext cx="857143" cy="85714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1076" y="4091223"/>
              <a:ext cx="745605" cy="10537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98339" y="4591676"/>
            <a:ext cx="4531917" cy="1238095"/>
            <a:chOff x="12098339" y="4591676"/>
            <a:chExt cx="4531917" cy="12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98339" y="4591676"/>
              <a:ext cx="4531917" cy="12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98400" y="4163105"/>
            <a:ext cx="857143" cy="857143"/>
            <a:chOff x="12298400" y="4163105"/>
            <a:chExt cx="857143" cy="85714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298400" y="4163105"/>
              <a:ext cx="857143" cy="857143"/>
              <a:chOff x="12298400" y="4163105"/>
              <a:chExt cx="857143" cy="85714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98400" y="4163105"/>
                <a:ext cx="857143" cy="85714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9020" y="4091223"/>
              <a:ext cx="731720" cy="1058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918" y="1042347"/>
            <a:ext cx="13743518" cy="13936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334" y="426376"/>
            <a:ext cx="5842043" cy="411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268" y="511448"/>
            <a:ext cx="2071608" cy="10844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716" y="852455"/>
            <a:ext cx="2228060" cy="651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748854"/>
            <a:ext cx="18328042" cy="6669136"/>
            <a:chOff x="0" y="2748854"/>
            <a:chExt cx="18328042" cy="66691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748854"/>
              <a:ext cx="18328042" cy="666913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8672" y="4073372"/>
            <a:ext cx="18086909" cy="13925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488721" y="5007412"/>
            <a:ext cx="19318541" cy="104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89935" y="6186177"/>
            <a:ext cx="680093" cy="702006"/>
            <a:chOff x="8689935" y="6186177"/>
            <a:chExt cx="680093" cy="7020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689935" y="6186177"/>
              <a:ext cx="680093" cy="70200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863080" y="7180584"/>
            <a:ext cx="21775457" cy="17283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077601"/>
            <a:ext cx="18328042" cy="1566138"/>
            <a:chOff x="0" y="8077601"/>
            <a:chExt cx="18328042" cy="1566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77601"/>
              <a:ext cx="18328042" cy="15661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528" y="1042347"/>
            <a:ext cx="14244813" cy="13936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5334" y="426376"/>
            <a:ext cx="5842043" cy="411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1268" y="511448"/>
            <a:ext cx="2071608" cy="10844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4716" y="852455"/>
            <a:ext cx="2228060" cy="6511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8008" y="2589968"/>
            <a:ext cx="11258448" cy="49141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26825" y="8397667"/>
            <a:ext cx="9026920" cy="1207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61" y="1042347"/>
            <a:ext cx="14356394" cy="13936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334" y="426376"/>
            <a:ext cx="5842043" cy="411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268" y="511448"/>
            <a:ext cx="2071608" cy="10844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716" y="852455"/>
            <a:ext cx="2228060" cy="651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5091" y="2517293"/>
            <a:ext cx="7575533" cy="7069748"/>
            <a:chOff x="5355091" y="2517293"/>
            <a:chExt cx="7575533" cy="70697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5091" y="2517293"/>
              <a:ext cx="7575533" cy="7069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61" y="1042347"/>
            <a:ext cx="14356394" cy="13936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334" y="426376"/>
            <a:ext cx="5842043" cy="411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268" y="511448"/>
            <a:ext cx="2071608" cy="10844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716" y="852455"/>
            <a:ext cx="2228060" cy="651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1580" y="2739586"/>
            <a:ext cx="7829831" cy="6125223"/>
            <a:chOff x="991580" y="2739586"/>
            <a:chExt cx="7829831" cy="6125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580" y="2739586"/>
              <a:ext cx="7829831" cy="61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7755" y="2739586"/>
            <a:ext cx="7955882" cy="6125223"/>
            <a:chOff x="9337755" y="2739586"/>
            <a:chExt cx="7955882" cy="6125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37755" y="2739586"/>
              <a:ext cx="7955882" cy="612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004" y="1042347"/>
            <a:ext cx="13496356" cy="13936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334" y="426376"/>
            <a:ext cx="5842043" cy="411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268" y="511448"/>
            <a:ext cx="2071608" cy="10844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716" y="852455"/>
            <a:ext cx="2228060" cy="651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9153" y="2848352"/>
            <a:ext cx="2870253" cy="6171429"/>
            <a:chOff x="2179153" y="2848352"/>
            <a:chExt cx="2870253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9153" y="2848352"/>
              <a:ext cx="287025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54222" y="2848352"/>
            <a:ext cx="2832409" cy="6171429"/>
            <a:chOff x="10354222" y="2848352"/>
            <a:chExt cx="283240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4222" y="2848352"/>
              <a:ext cx="2832409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7142811" y="-1509093"/>
            <a:ext cx="29638200" cy="15026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01765" y="4490849"/>
            <a:ext cx="2967895" cy="8644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004" y="1042347"/>
            <a:ext cx="13496356" cy="13936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334" y="426376"/>
            <a:ext cx="5842043" cy="411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268" y="511448"/>
            <a:ext cx="2071608" cy="10844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716" y="852455"/>
            <a:ext cx="2228060" cy="651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49188" y="3060806"/>
            <a:ext cx="2890521" cy="6171429"/>
            <a:chOff x="2749188" y="3060806"/>
            <a:chExt cx="289052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9188" y="3060806"/>
              <a:ext cx="289052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9291" y="3060806"/>
            <a:ext cx="2839358" cy="6171429"/>
            <a:chOff x="7029291" y="3060806"/>
            <a:chExt cx="2839358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9291" y="3060806"/>
              <a:ext cx="2839358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02889" y="5150190"/>
            <a:ext cx="4380904" cy="21975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213" y="1044432"/>
            <a:ext cx="13976937" cy="13818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334" y="426376"/>
            <a:ext cx="5842043" cy="411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9622" y="504392"/>
            <a:ext cx="2066245" cy="11055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716" y="859779"/>
            <a:ext cx="1165003" cy="6329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30000" y="2117551"/>
            <a:ext cx="6171429" cy="3606429"/>
            <a:chOff x="11669678" y="2079902"/>
            <a:chExt cx="6171429" cy="3606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9678" y="2079902"/>
              <a:ext cx="6171429" cy="3606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9304" y="6267263"/>
            <a:ext cx="6171429" cy="3213000"/>
            <a:chOff x="11698982" y="6229614"/>
            <a:chExt cx="6171429" cy="3213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8982" y="6229614"/>
              <a:ext cx="6171429" cy="3213000"/>
            </a:xfrm>
            <a:prstGeom prst="rect">
              <a:avLst/>
            </a:prstGeom>
          </p:spPr>
        </p:pic>
      </p:grpSp>
      <p:pic>
        <p:nvPicPr>
          <p:cNvPr id="6" name="그림 5" descr="텍스트, 스크린샷, 병, 소프트웨어이(가) 표시된 사진&#10;&#10;자동 생성된 설명">
            <a:extLst>
              <a:ext uri="{FF2B5EF4-FFF2-40B4-BE49-F238E27FC236}">
                <a16:creationId xmlns:a16="http://schemas.microsoft.com/office/drawing/2014/main" xmlns="" id="{284A9D83-2B67-23B3-E9BB-1F192976C9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09" y="3162300"/>
            <a:ext cx="9086850" cy="57067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</Words>
  <Application>Microsoft Office PowerPoint</Application>
  <PresentationFormat>사용자 지정</PresentationFormat>
  <Paragraphs>4</Paragraphs>
  <Slides>15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Sangmin</cp:lastModifiedBy>
  <cp:revision>5</cp:revision>
  <dcterms:created xsi:type="dcterms:W3CDTF">2023-07-26T23:44:20Z</dcterms:created>
  <dcterms:modified xsi:type="dcterms:W3CDTF">2023-07-27T08:30:19Z</dcterms:modified>
</cp:coreProperties>
</file>